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72" r:id="rId2"/>
    <p:sldId id="271" r:id="rId3"/>
    <p:sldId id="259" r:id="rId4"/>
    <p:sldId id="258" r:id="rId5"/>
    <p:sldId id="272" r:id="rId6"/>
    <p:sldId id="373" r:id="rId7"/>
    <p:sldId id="374" r:id="rId8"/>
    <p:sldId id="375" r:id="rId9"/>
    <p:sldId id="270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6699"/>
    <a:srgbClr val="9999FF"/>
    <a:srgbClr val="6666FF"/>
    <a:srgbClr val="7575FF"/>
    <a:srgbClr val="336699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DF9A-B27D-4AE5-B4A2-193CCEFA98B9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3EAB4-34F0-4C5A-8419-56D3BF136A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32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17bc775a-cd83-48c0-9b42-d1127b96d2a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7: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On top of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5735" y="3216790"/>
            <a:ext cx="6840669" cy="1655762"/>
          </a:xfrm>
        </p:spPr>
        <p:txBody>
          <a:bodyPr>
            <a:normAutofit/>
          </a:bodyPr>
          <a:lstStyle/>
          <a:p>
            <a:r>
              <a:rPr lang="hr-HR" sz="6600"/>
              <a:t>Self-check 7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3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93CD218-D5AE-4104-AD97-F44F3BB19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95"/>
            <a:ext cx="5048587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2BFFF1A-B654-4AC2-8EE3-27D5D9609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248" y="28995"/>
            <a:ext cx="6574536" cy="6858000"/>
          </a:xfrm>
          <a:prstGeom prst="rect">
            <a:avLst/>
          </a:prstGeom>
        </p:spPr>
      </p:pic>
      <p:sp>
        <p:nvSpPr>
          <p:cNvPr id="21" name="Elipsa 20">
            <a:extLst>
              <a:ext uri="{FF2B5EF4-FFF2-40B4-BE49-F238E27FC236}">
                <a16:creationId xmlns:a16="http://schemas.microsoft.com/office/drawing/2014/main" id="{E714138F-6625-40F0-B34A-7781D844AA09}"/>
              </a:ext>
            </a:extLst>
          </p:cNvPr>
          <p:cNvSpPr/>
          <p:nvPr/>
        </p:nvSpPr>
        <p:spPr>
          <a:xfrm>
            <a:off x="4470305" y="615645"/>
            <a:ext cx="34703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099F6592-E785-4088-B171-62FA41215E14}"/>
              </a:ext>
            </a:extLst>
          </p:cNvPr>
          <p:cNvSpPr/>
          <p:nvPr/>
        </p:nvSpPr>
        <p:spPr>
          <a:xfrm>
            <a:off x="4470305" y="2348437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222D24D8-477D-4F87-AEA9-19CF07E1B28B}"/>
              </a:ext>
            </a:extLst>
          </p:cNvPr>
          <p:cNvSpPr/>
          <p:nvPr/>
        </p:nvSpPr>
        <p:spPr>
          <a:xfrm>
            <a:off x="4470304" y="3101684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BA277D0B-BF92-43D4-834A-33B4FE70F3F1}"/>
              </a:ext>
            </a:extLst>
          </p:cNvPr>
          <p:cNvSpPr/>
          <p:nvPr/>
        </p:nvSpPr>
        <p:spPr>
          <a:xfrm>
            <a:off x="4470303" y="5071541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A3BB503F-2596-4821-9F55-536652F22DA6}"/>
              </a:ext>
            </a:extLst>
          </p:cNvPr>
          <p:cNvSpPr/>
          <p:nvPr/>
        </p:nvSpPr>
        <p:spPr>
          <a:xfrm>
            <a:off x="4470302" y="6559679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EA203532-25C9-44C0-B1B9-76EFCDD3D6A3}"/>
              </a:ext>
            </a:extLst>
          </p:cNvPr>
          <p:cNvSpPr/>
          <p:nvPr/>
        </p:nvSpPr>
        <p:spPr>
          <a:xfrm>
            <a:off x="7517860" y="842911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F30DD9AD-1E45-4A33-B986-F5A66AAC5C3F}"/>
              </a:ext>
            </a:extLst>
          </p:cNvPr>
          <p:cNvSpPr/>
          <p:nvPr/>
        </p:nvSpPr>
        <p:spPr>
          <a:xfrm>
            <a:off x="7517859" y="2258002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Elipsa 27">
            <a:extLst>
              <a:ext uri="{FF2B5EF4-FFF2-40B4-BE49-F238E27FC236}">
                <a16:creationId xmlns:a16="http://schemas.microsoft.com/office/drawing/2014/main" id="{FC69F16D-E15A-4E99-85A0-5E89B8300CE2}"/>
              </a:ext>
            </a:extLst>
          </p:cNvPr>
          <p:cNvSpPr/>
          <p:nvPr/>
        </p:nvSpPr>
        <p:spPr>
          <a:xfrm>
            <a:off x="7517858" y="3732672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id="{1257594E-FFC0-4931-9034-65085DC9005E}"/>
              </a:ext>
            </a:extLst>
          </p:cNvPr>
          <p:cNvSpPr/>
          <p:nvPr/>
        </p:nvSpPr>
        <p:spPr>
          <a:xfrm>
            <a:off x="7517858" y="4565040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id="{63C6FBC0-6E1F-4D15-BD31-1051BD3F68E6}"/>
              </a:ext>
            </a:extLst>
          </p:cNvPr>
          <p:cNvSpPr/>
          <p:nvPr/>
        </p:nvSpPr>
        <p:spPr>
          <a:xfrm>
            <a:off x="7540965" y="6307488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60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5330DB0-1A01-4FFD-8CD3-5A886F773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721" y="0"/>
            <a:ext cx="33528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470" y="268802"/>
            <a:ext cx="69415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dirty="0">
                <a:cs typeface="Helvetica" panose="020B0604020202020204" pitchFamily="34" charset="0"/>
              </a:rPr>
              <a:t>Procijeni vlastito znanje uz listu za samoprocjenu: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0240" y="1612636"/>
            <a:ext cx="1720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Znam imenovati životinje i njihova staništa.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776135" y="1092187"/>
            <a:ext cx="1360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Mogu usporediti ljude, mjesta i stvari.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7181644" y="1400646"/>
            <a:ext cx="136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Razumijem jednostavan opis životinja.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8815851" y="704752"/>
            <a:ext cx="14522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Mogu razgovarati s prodavačem u trgovini i izraziti vlastito mišljenje. 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10367971" y="1701219"/>
            <a:ext cx="138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Znam opisati osobu koja mi je uzor.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525294" y="4377785"/>
            <a:ext cx="207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to samostalno učiniti.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294" y="5152662"/>
            <a:ext cx="176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Potrebna mi je manja pomoć.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670" y="5927539"/>
            <a:ext cx="205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Trebam to dodatno uvježbati.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7ACACC1-C531-4B59-9F5A-3C36A4372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587" y="2679583"/>
            <a:ext cx="9328661" cy="41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6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92393" y="996280"/>
            <a:ext cx="595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83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370E0E9-26E1-40AC-9BA3-AF85B812C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84708" cy="685800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2A74A66-EC1B-4026-A672-048A72FA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40665" cy="3819002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7E95D00D-BD2F-4316-99CE-6683FD4A0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792" y="3414913"/>
            <a:ext cx="6274208" cy="3443087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65FABF30-589B-435D-B19C-EB3887D295E8}"/>
              </a:ext>
            </a:extLst>
          </p:cNvPr>
          <p:cNvSpPr txBox="1"/>
          <p:nvPr/>
        </p:nvSpPr>
        <p:spPr>
          <a:xfrm>
            <a:off x="4299149" y="1594672"/>
            <a:ext cx="1276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land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5A9DE7CC-AD77-4B59-A636-6003508A10BF}"/>
              </a:ext>
            </a:extLst>
          </p:cNvPr>
          <p:cNvSpPr txBox="1"/>
          <p:nvPr/>
        </p:nvSpPr>
        <p:spPr>
          <a:xfrm>
            <a:off x="4743766" y="1984402"/>
            <a:ext cx="1276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air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669C2D3A-3CC8-4865-B140-660CF0FFCE29}"/>
              </a:ext>
            </a:extLst>
          </p:cNvPr>
          <p:cNvSpPr txBox="1"/>
          <p:nvPr/>
        </p:nvSpPr>
        <p:spPr>
          <a:xfrm>
            <a:off x="1787326" y="2368729"/>
            <a:ext cx="172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endangered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5B7376FA-74BF-477D-9683-96240A88F005}"/>
              </a:ext>
            </a:extLst>
          </p:cNvPr>
          <p:cNvSpPr txBox="1"/>
          <p:nvPr/>
        </p:nvSpPr>
        <p:spPr>
          <a:xfrm>
            <a:off x="2373225" y="2830394"/>
            <a:ext cx="1276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keeps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E1E5C6C7-2172-47D8-8896-363F523AB153}"/>
              </a:ext>
            </a:extLst>
          </p:cNvPr>
          <p:cNvSpPr txBox="1"/>
          <p:nvPr/>
        </p:nvSpPr>
        <p:spPr>
          <a:xfrm>
            <a:off x="4459760" y="3232513"/>
            <a:ext cx="1276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water</a:t>
            </a:r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646FD0AB-6823-462E-98DD-6EB29C2573CB}"/>
              </a:ext>
            </a:extLst>
          </p:cNvPr>
          <p:cNvSpPr/>
          <p:nvPr/>
        </p:nvSpPr>
        <p:spPr>
          <a:xfrm>
            <a:off x="8510954" y="4039438"/>
            <a:ext cx="834014" cy="381837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Elipsa 27">
            <a:extLst>
              <a:ext uri="{FF2B5EF4-FFF2-40B4-BE49-F238E27FC236}">
                <a16:creationId xmlns:a16="http://schemas.microsoft.com/office/drawing/2014/main" id="{7CB365C0-D8BA-4E0B-AED6-11B482860A00}"/>
              </a:ext>
            </a:extLst>
          </p:cNvPr>
          <p:cNvSpPr/>
          <p:nvPr/>
        </p:nvSpPr>
        <p:spPr>
          <a:xfrm>
            <a:off x="9748576" y="4501662"/>
            <a:ext cx="641419" cy="381837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id="{B4E25939-01C8-4C90-8008-C1EAEA9D828D}"/>
              </a:ext>
            </a:extLst>
          </p:cNvPr>
          <p:cNvSpPr/>
          <p:nvPr/>
        </p:nvSpPr>
        <p:spPr>
          <a:xfrm>
            <a:off x="7471452" y="4987143"/>
            <a:ext cx="538425" cy="351357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id="{3DC72C4B-9AE7-4A48-A7F9-F65B0EACDBBD}"/>
              </a:ext>
            </a:extLst>
          </p:cNvPr>
          <p:cNvSpPr/>
          <p:nvPr/>
        </p:nvSpPr>
        <p:spPr>
          <a:xfrm>
            <a:off x="8241741" y="5463959"/>
            <a:ext cx="731437" cy="351357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>
            <a:extLst>
              <a:ext uri="{FF2B5EF4-FFF2-40B4-BE49-F238E27FC236}">
                <a16:creationId xmlns:a16="http://schemas.microsoft.com/office/drawing/2014/main" id="{E41C063B-E40C-4CA9-9BCB-323C87F1A86B}"/>
              </a:ext>
            </a:extLst>
          </p:cNvPr>
          <p:cNvSpPr/>
          <p:nvPr/>
        </p:nvSpPr>
        <p:spPr>
          <a:xfrm>
            <a:off x="7570051" y="5955989"/>
            <a:ext cx="341225" cy="351357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BED273F3-47DA-4FED-B046-4B8799CE3596}"/>
              </a:ext>
            </a:extLst>
          </p:cNvPr>
          <p:cNvSpPr/>
          <p:nvPr/>
        </p:nvSpPr>
        <p:spPr>
          <a:xfrm>
            <a:off x="8338246" y="6432805"/>
            <a:ext cx="538425" cy="351357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60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8" grpId="0"/>
      <p:bldP spid="24" grpId="0"/>
      <p:bldP spid="25" grpId="0"/>
      <p:bldP spid="26" grpId="0"/>
      <p:bldP spid="27" grpId="0"/>
      <p:bldP spid="19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ACD2C49-BFCA-41DD-81AA-8BAED2D73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2" y="725548"/>
            <a:ext cx="10492260" cy="524613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CB7369B1-101C-4010-9E44-586DA6CF3DF8}"/>
              </a:ext>
            </a:extLst>
          </p:cNvPr>
          <p:cNvSpPr txBox="1"/>
          <p:nvPr/>
        </p:nvSpPr>
        <p:spPr>
          <a:xfrm>
            <a:off x="2100105" y="1557495"/>
            <a:ext cx="4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B6CC495-8A3E-46E7-BD28-52B6BC2E19BC}"/>
              </a:ext>
            </a:extLst>
          </p:cNvPr>
          <p:cNvSpPr txBox="1"/>
          <p:nvPr/>
        </p:nvSpPr>
        <p:spPr>
          <a:xfrm>
            <a:off x="2100105" y="2020835"/>
            <a:ext cx="4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F4298FE-E671-4399-9ADE-9356D5723637}"/>
              </a:ext>
            </a:extLst>
          </p:cNvPr>
          <p:cNvSpPr txBox="1"/>
          <p:nvPr/>
        </p:nvSpPr>
        <p:spPr>
          <a:xfrm>
            <a:off x="2059912" y="2482500"/>
            <a:ext cx="4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B014228D-941A-4641-86FF-F2FF3D3183E5}"/>
              </a:ext>
            </a:extLst>
          </p:cNvPr>
          <p:cNvSpPr txBox="1"/>
          <p:nvPr/>
        </p:nvSpPr>
        <p:spPr>
          <a:xfrm>
            <a:off x="2080008" y="2897360"/>
            <a:ext cx="4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FFF74FB7-D181-4088-9F57-6D2E5019AEFD}"/>
              </a:ext>
            </a:extLst>
          </p:cNvPr>
          <p:cNvSpPr txBox="1"/>
          <p:nvPr/>
        </p:nvSpPr>
        <p:spPr>
          <a:xfrm>
            <a:off x="2059912" y="3359025"/>
            <a:ext cx="4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E654F9E-777C-4BB1-9C63-80CC09FA4C41}"/>
              </a:ext>
            </a:extLst>
          </p:cNvPr>
          <p:cNvSpPr txBox="1"/>
          <p:nvPr/>
        </p:nvSpPr>
        <p:spPr>
          <a:xfrm>
            <a:off x="7526215" y="4655848"/>
            <a:ext cx="123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eed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2E25245-2BEC-4B78-A951-092B83F85EBF}"/>
              </a:ext>
            </a:extLst>
          </p:cNvPr>
          <p:cNvSpPr txBox="1"/>
          <p:nvPr/>
        </p:nvSpPr>
        <p:spPr>
          <a:xfrm>
            <a:off x="2296048" y="5133590"/>
            <a:ext cx="123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gree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AE2BEF50-8E02-4157-A893-742091278BF5}"/>
              </a:ext>
            </a:extLst>
          </p:cNvPr>
          <p:cNvSpPr txBox="1"/>
          <p:nvPr/>
        </p:nvSpPr>
        <p:spPr>
          <a:xfrm>
            <a:off x="4647470" y="5114052"/>
            <a:ext cx="123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ecause</a:t>
            </a:r>
          </a:p>
        </p:txBody>
      </p:sp>
    </p:spTree>
    <p:extLst>
      <p:ext uri="{BB962C8B-B14F-4D97-AF65-F5344CB8AC3E}">
        <p14:creationId xmlns:p14="http://schemas.microsoft.com/office/powerpoint/2010/main" val="18998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1A0E8CC-DCA7-4D57-85AD-1DE64EC87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4716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2AC3A27-E9A0-4331-9A9E-43D001AD083D}"/>
              </a:ext>
            </a:extLst>
          </p:cNvPr>
          <p:cNvSpPr txBox="1"/>
          <p:nvPr/>
        </p:nvSpPr>
        <p:spPr>
          <a:xfrm>
            <a:off x="5724847" y="202545"/>
            <a:ext cx="566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84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FCADCFF-7156-4658-82E9-BEECDF3D1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4" y="684110"/>
            <a:ext cx="10142136" cy="274489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F70641AC-6251-4B1E-9C06-15A25D184E6A}"/>
              </a:ext>
            </a:extLst>
          </p:cNvPr>
          <p:cNvSpPr txBox="1"/>
          <p:nvPr/>
        </p:nvSpPr>
        <p:spPr>
          <a:xfrm>
            <a:off x="5888334" y="2175157"/>
            <a:ext cx="2090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the fastest, the happiest, the coldest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9DFCC2A-FDAF-488E-A8D4-4590BD9B16E8}"/>
              </a:ext>
            </a:extLst>
          </p:cNvPr>
          <p:cNvSpPr txBox="1"/>
          <p:nvPr/>
        </p:nvSpPr>
        <p:spPr>
          <a:xfrm>
            <a:off x="7978391" y="2090364"/>
            <a:ext cx="2361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the most famous, the most important, the most colourful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E75CBDD3-1B60-4130-98DA-37E93215D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8900"/>
            <a:ext cx="8885674" cy="3389200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82190055-E1EA-4EB1-9EC4-B749B890CFC1}"/>
              </a:ext>
            </a:extLst>
          </p:cNvPr>
          <p:cNvSpPr txBox="1"/>
          <p:nvPr/>
        </p:nvSpPr>
        <p:spPr>
          <a:xfrm>
            <a:off x="2422358" y="4389525"/>
            <a:ext cx="242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the most famous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839E0638-BAA7-47C7-9E3B-044D2FC1F8BA}"/>
              </a:ext>
            </a:extLst>
          </p:cNvPr>
          <p:cNvSpPr txBox="1"/>
          <p:nvPr/>
        </p:nvSpPr>
        <p:spPr>
          <a:xfrm>
            <a:off x="585183" y="4871090"/>
            <a:ext cx="2720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>
                <a:solidFill>
                  <a:schemeClr val="tx2">
                    <a:lumMod val="60000"/>
                    <a:lumOff val="40000"/>
                  </a:schemeClr>
                </a:solidFill>
              </a:rPr>
              <a:t>The most important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9F76470-CFB0-41FA-8633-090B44FE2F37}"/>
              </a:ext>
            </a:extLst>
          </p:cNvPr>
          <p:cNvSpPr txBox="1"/>
          <p:nvPr/>
        </p:nvSpPr>
        <p:spPr>
          <a:xfrm>
            <a:off x="2253211" y="5329224"/>
            <a:ext cx="242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the highest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FB7B7AAE-9257-4FB4-84A2-FEB8B1BE6B0B}"/>
              </a:ext>
            </a:extLst>
          </p:cNvPr>
          <p:cNvSpPr txBox="1"/>
          <p:nvPr/>
        </p:nvSpPr>
        <p:spPr>
          <a:xfrm>
            <a:off x="2506932" y="5790889"/>
            <a:ext cx="242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the fastest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E49BC846-B86C-47AD-94CB-D743349AC6C3}"/>
              </a:ext>
            </a:extLst>
          </p:cNvPr>
          <p:cNvSpPr txBox="1"/>
          <p:nvPr/>
        </p:nvSpPr>
        <p:spPr>
          <a:xfrm>
            <a:off x="4155346" y="6247578"/>
            <a:ext cx="242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the most original</a:t>
            </a:r>
          </a:p>
        </p:txBody>
      </p:sp>
    </p:spTree>
    <p:extLst>
      <p:ext uri="{BB962C8B-B14F-4D97-AF65-F5344CB8AC3E}">
        <p14:creationId xmlns:p14="http://schemas.microsoft.com/office/powerpoint/2010/main" val="1511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3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D67714D-23DB-4DCC-ABC2-CE455A60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2" y="185475"/>
            <a:ext cx="7186364" cy="3140529"/>
          </a:xfrm>
          <a:prstGeom prst="rect">
            <a:avLst/>
          </a:prstGeom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F1D1B33F-BFCD-4EF2-9629-B0C0530877F6}"/>
              </a:ext>
            </a:extLst>
          </p:cNvPr>
          <p:cNvSpPr/>
          <p:nvPr/>
        </p:nvSpPr>
        <p:spPr>
          <a:xfrm>
            <a:off x="2190541" y="743578"/>
            <a:ext cx="1497204" cy="39188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B73931A0-BC0F-42CE-A813-714D1AB7931B}"/>
              </a:ext>
            </a:extLst>
          </p:cNvPr>
          <p:cNvSpPr/>
          <p:nvPr/>
        </p:nvSpPr>
        <p:spPr>
          <a:xfrm>
            <a:off x="3066422" y="1135464"/>
            <a:ext cx="952919" cy="39188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A2FCA20C-7191-468D-8DB5-BA7725B238F5}"/>
              </a:ext>
            </a:extLst>
          </p:cNvPr>
          <p:cNvSpPr/>
          <p:nvPr/>
        </p:nvSpPr>
        <p:spPr>
          <a:xfrm>
            <a:off x="3860243" y="1559796"/>
            <a:ext cx="1497204" cy="39188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731BD6F0-6BFF-4D42-8E98-410EF1B247FF}"/>
              </a:ext>
            </a:extLst>
          </p:cNvPr>
          <p:cNvSpPr/>
          <p:nvPr/>
        </p:nvSpPr>
        <p:spPr>
          <a:xfrm>
            <a:off x="3261945" y="1984128"/>
            <a:ext cx="757396" cy="39188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44299246-FA8C-4787-8720-4DFEF6C25BFA}"/>
              </a:ext>
            </a:extLst>
          </p:cNvPr>
          <p:cNvSpPr/>
          <p:nvPr/>
        </p:nvSpPr>
        <p:spPr>
          <a:xfrm>
            <a:off x="4925368" y="2417358"/>
            <a:ext cx="832337" cy="39188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40B82F2A-A24C-426E-AA68-405D721C8981}"/>
              </a:ext>
            </a:extLst>
          </p:cNvPr>
          <p:cNvSpPr/>
          <p:nvPr/>
        </p:nvSpPr>
        <p:spPr>
          <a:xfrm>
            <a:off x="1893735" y="2809244"/>
            <a:ext cx="1966507" cy="39188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DF009D5-790A-4E8C-BB00-E8023E6DF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47" y="3900813"/>
            <a:ext cx="10171600" cy="2794781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9686851E-CF9E-48D5-BA7E-1A249778825D}"/>
              </a:ext>
            </a:extLst>
          </p:cNvPr>
          <p:cNvSpPr txBox="1"/>
          <p:nvPr/>
        </p:nvSpPr>
        <p:spPr>
          <a:xfrm>
            <a:off x="1862104" y="4836538"/>
            <a:ext cx="202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the deepest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3971827B-4A51-4CCA-BA84-3FC16FDE9D9E}"/>
              </a:ext>
            </a:extLst>
          </p:cNvPr>
          <p:cNvSpPr txBox="1"/>
          <p:nvPr/>
        </p:nvSpPr>
        <p:spPr>
          <a:xfrm>
            <a:off x="1709377" y="5298203"/>
            <a:ext cx="202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taller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E8FC7C1-E3D7-49BF-A970-2245CF4F5E49}"/>
              </a:ext>
            </a:extLst>
          </p:cNvPr>
          <p:cNvSpPr txBox="1"/>
          <p:nvPr/>
        </p:nvSpPr>
        <p:spPr>
          <a:xfrm>
            <a:off x="2627065" y="5745355"/>
            <a:ext cx="2121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more stubborn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6A75C3BB-96FB-4171-96E6-6477206A9DCC}"/>
              </a:ext>
            </a:extLst>
          </p:cNvPr>
          <p:cNvSpPr txBox="1"/>
          <p:nvPr/>
        </p:nvSpPr>
        <p:spPr>
          <a:xfrm>
            <a:off x="2481943" y="6206564"/>
            <a:ext cx="244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the most unusual</a:t>
            </a:r>
          </a:p>
        </p:txBody>
      </p:sp>
    </p:spTree>
    <p:extLst>
      <p:ext uri="{BB962C8B-B14F-4D97-AF65-F5344CB8AC3E}">
        <p14:creationId xmlns:p14="http://schemas.microsoft.com/office/powerpoint/2010/main" val="21004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8627" y="2188602"/>
            <a:ext cx="911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i="1" dirty="0" err="1"/>
              <a:t>Check</a:t>
            </a:r>
            <a:r>
              <a:rPr lang="hr-HR" sz="2800" i="1" dirty="0"/>
              <a:t> </a:t>
            </a:r>
            <a:r>
              <a:rPr lang="hr-HR" sz="2800" i="1" dirty="0" err="1"/>
              <a:t>your</a:t>
            </a:r>
            <a:r>
              <a:rPr lang="hr-HR" sz="2800" i="1" dirty="0"/>
              <a:t> </a:t>
            </a:r>
            <a:r>
              <a:rPr lang="hr-HR" sz="2800" i="1" dirty="0" err="1"/>
              <a:t>knowledge</a:t>
            </a:r>
            <a:r>
              <a:rPr lang="hr-HR" sz="2800" i="1" dirty="0"/>
              <a:t>.</a:t>
            </a:r>
          </a:p>
        </p:txBody>
      </p:sp>
      <p:pic>
        <p:nvPicPr>
          <p:cNvPr id="10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50" y="651512"/>
            <a:ext cx="2771312" cy="13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238" y="3294143"/>
            <a:ext cx="7850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>
                <a:hlinkClick r:id="rId4"/>
              </a:rPr>
              <a:t>https://www.e-sfera.hr/dodatni-digitalni-sadrzaji/17bc775a-cd83-48c0-9b42-d1127b96d2ad/</a:t>
            </a:r>
            <a:r>
              <a:rPr lang="hr-HR" sz="2800"/>
              <a:t>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3203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3640</TotalTime>
  <Words>151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UNIT 7:  On top of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249</cp:revision>
  <dcterms:created xsi:type="dcterms:W3CDTF">2020-09-19T11:02:00Z</dcterms:created>
  <dcterms:modified xsi:type="dcterms:W3CDTF">2022-09-22T12:57:17Z</dcterms:modified>
</cp:coreProperties>
</file>